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258" r:id="rId47"/>
    <p:sldId id="277" r:id="rId48"/>
    <p:sldId id="278" r:id="rId49"/>
    <p:sldId id="284" r:id="rId50"/>
    <p:sldId id="286" r:id="rId51"/>
    <p:sldId id="303" r:id="rId52"/>
    <p:sldId id="311" r:id="rId53"/>
    <p:sldId id="3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2021-12-19</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2021-12-19</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When host clicks “Start Game”</a:t>
            </a:r>
          </a:p>
          <a:p>
            <a:pPr marL="971550" lvl="1" indent="-514350">
              <a:buFont typeface="+mj-lt"/>
              <a:buAutoNum type="arabicPeriod"/>
            </a:pPr>
            <a:r>
              <a:rPr lang="en-CA" dirty="0"/>
              <a:t>Compute spawn ranges for each ship</a:t>
            </a:r>
          </a:p>
          <a:p>
            <a:pPr marL="971550" lvl="1" indent="-514350">
              <a:buFont typeface="+mj-lt"/>
              <a:buAutoNum type="arabicPeriod"/>
            </a:pPr>
            <a:r>
              <a:rPr lang="en-CA" dirty="0"/>
              <a:t>Generate the map</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1754326"/>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17153</TotalTime>
  <Words>2787</Words>
  <Application>Microsoft Office PowerPoint</Application>
  <PresentationFormat>Widescreen</PresentationFormat>
  <Paragraphs>628</Paragraphs>
  <Slides>53</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53</vt:i4>
      </vt:variant>
    </vt:vector>
  </HeadingPairs>
  <TitlesOfParts>
    <vt:vector size="78"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559</cp:revision>
  <dcterms:created xsi:type="dcterms:W3CDTF">2020-10-13T01:51:13Z</dcterms:created>
  <dcterms:modified xsi:type="dcterms:W3CDTF">2021-12-23T21:00:06Z</dcterms:modified>
</cp:coreProperties>
</file>